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6"/>
    <p:restoredTop sz="94612"/>
  </p:normalViewPr>
  <p:slideViewPr>
    <p:cSldViewPr>
      <p:cViewPr>
        <p:scale>
          <a:sx n="79" d="100"/>
          <a:sy n="79" d="100"/>
        </p:scale>
        <p:origin x="1504" y="688"/>
      </p:cViewPr>
      <p:guideLst>
        <p:guide orient="horz" pos="2880"/>
        <p:guide pos="21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/>
          <p:nvPr/>
        </p:nvSpPr>
        <p:spPr>
          <a:xfrm>
            <a:off x="857250" y="77466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Nom du </a:t>
            </a:r>
            <a:r>
              <a:rPr lang="en-US" sz="2000" spc="-2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conseiller</a:t>
            </a:r>
            <a:endParaRPr lang="en-US" sz="2000" spc="-2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 Box 4"/>
          <p:cNvSpPr txBox="1"/>
          <p:nvPr/>
        </p:nvSpPr>
        <p:spPr>
          <a:xfrm>
            <a:off x="5148580" y="77466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Numéro</a:t>
            </a:r>
            <a:r>
              <a:rPr lang="en-US" sz="20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000" spc="-2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téléphone</a:t>
            </a:r>
            <a:endParaRPr lang="en-US" sz="2000" spc="-2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 Box 4"/>
          <p:cNvSpPr txBox="1"/>
          <p:nvPr/>
        </p:nvSpPr>
        <p:spPr>
          <a:xfrm>
            <a:off x="8705850" y="77466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Courriel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7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7</cp:revision>
  <cp:lastPrinted>2017-06-27T18:37:48Z</cp:lastPrinted>
  <dcterms:created xsi:type="dcterms:W3CDTF">2017-06-27T14:33:17Z</dcterms:created>
  <dcterms:modified xsi:type="dcterms:W3CDTF">2017-07-21T03:29:44Z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