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382500" cy="8559800"/>
  <p:notesSz cx="12382500" cy="8559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6"/>
    <p:restoredTop sz="94612"/>
  </p:normalViewPr>
  <p:slideViewPr>
    <p:cSldViewPr>
      <p:cViewPr varScale="1">
        <p:scale>
          <a:sx n="93" d="100"/>
          <a:sy n="93" d="100"/>
        </p:scale>
        <p:origin x="94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28687" y="2653538"/>
            <a:ext cx="10525125" cy="17975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57375" y="4793488"/>
            <a:ext cx="8667750" cy="2139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125" y="1968754"/>
            <a:ext cx="11144250" cy="56494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9125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76987" y="1968754"/>
            <a:ext cx="5386387" cy="5649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125" y="342392"/>
            <a:ext cx="11144250" cy="1369568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210050" y="7960614"/>
            <a:ext cx="3962400" cy="42799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19125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915400" y="7960614"/>
            <a:ext cx="2847975" cy="42799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85495" cy="8559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457200"/>
            <a:ext cx="1238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 Box 4"/>
          <p:cNvSpPr txBox="1"/>
          <p:nvPr/>
        </p:nvSpPr>
        <p:spPr>
          <a:xfrm>
            <a:off x="886460" y="7441882"/>
            <a:ext cx="302387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pc="-2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Nom du </a:t>
            </a:r>
            <a:r>
              <a:rPr lang="en-US" spc="-2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conseiller</a:t>
            </a:r>
            <a:endParaRPr lang="en-US" spc="-2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 Box 4"/>
          <p:cNvSpPr txBox="1"/>
          <p:nvPr/>
        </p:nvSpPr>
        <p:spPr>
          <a:xfrm>
            <a:off x="4591050" y="7441882"/>
            <a:ext cx="302387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pc="-2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Numéro</a:t>
            </a:r>
            <a:r>
              <a:rPr lang="en-US" spc="-2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pc="-2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téléphone</a:t>
            </a:r>
            <a:endParaRPr lang="en-US" spc="-2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Text Box 4"/>
          <p:cNvSpPr txBox="1"/>
          <p:nvPr/>
        </p:nvSpPr>
        <p:spPr>
          <a:xfrm>
            <a:off x="8324850" y="7441882"/>
            <a:ext cx="3023870" cy="57181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3500" marR="0">
              <a:lnSpc>
                <a:spcPct val="105000"/>
              </a:lnSpc>
              <a:spcBef>
                <a:spcPts val="440"/>
              </a:spcBef>
              <a:spcAft>
                <a:spcPts val="0"/>
              </a:spcAft>
            </a:pPr>
            <a:r>
              <a:rPr lang="en-US" spc="-2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Courriel</a:t>
            </a:r>
            <a:r>
              <a:rPr lang="en-US" spc="-2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en-US" dirty="0">
              <a:solidFill>
                <a:schemeClr val="bg1"/>
              </a:solidFill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Gemma Graham</cp:lastModifiedBy>
  <cp:revision>10</cp:revision>
  <cp:lastPrinted>2017-06-27T18:43:54Z</cp:lastPrinted>
  <dcterms:created xsi:type="dcterms:W3CDTF">2017-06-27T14:33:17Z</dcterms:created>
  <dcterms:modified xsi:type="dcterms:W3CDTF">2017-07-25T15:12:20Z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2017-06-27T00:00:00Z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2017-06-27T00:00:00Z</vt:filetime>
  </property>
</Properties>
</file>