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6"/>
    <p:restoredTop sz="94612"/>
  </p:normalViewPr>
  <p:slideViewPr>
    <p:cSldViewPr>
      <p:cViewPr varScale="1">
        <p:scale>
          <a:sx n="93" d="100"/>
          <a:sy n="93" d="100"/>
        </p:scale>
        <p:origin x="9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10260" y="6489700"/>
            <a:ext cx="5228590" cy="18288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Nom du </a:t>
            </a:r>
            <a:r>
              <a:rPr lang="en-US" sz="2000" spc="-20" dirty="0" err="1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conseiller</a:t>
            </a:r>
            <a:endParaRPr lang="en-US" sz="2000" spc="-20" dirty="0">
              <a:solidFill>
                <a:srgbClr val="63666A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Numéro</a:t>
            </a:r>
            <a:r>
              <a:rPr lang="en-US" sz="2000" spc="-20" dirty="0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000" spc="-20" dirty="0" err="1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téléphone</a:t>
            </a:r>
            <a:endParaRPr lang="en-US" sz="2000" spc="-20" dirty="0">
              <a:solidFill>
                <a:srgbClr val="63666A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3500" marR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err="1">
                <a:solidFill>
                  <a:srgbClr val="63666A"/>
                </a:solidFill>
                <a:latin typeface="Calibri" charset="0"/>
                <a:ea typeface="Calibri" charset="0"/>
                <a:cs typeface="Calibri" charset="0"/>
              </a:rPr>
              <a:t>Courriel</a:t>
            </a:r>
            <a:endParaRPr lang="en-US" sz="2000" dirty="0">
              <a:solidFill>
                <a:srgbClr val="63666A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Gemma Graham</cp:lastModifiedBy>
  <cp:revision>10</cp:revision>
  <cp:lastPrinted>2017-06-27T18:44:56Z</cp:lastPrinted>
  <dcterms:created xsi:type="dcterms:W3CDTF">2017-06-27T14:33:17Z</dcterms:created>
  <dcterms:modified xsi:type="dcterms:W3CDTF">2017-07-25T15:12:32Z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