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382500" cy="8559800"/>
  <p:notesSz cx="12382500" cy="8559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66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06"/>
    <p:restoredTop sz="94612"/>
  </p:normalViewPr>
  <p:slideViewPr>
    <p:cSldViewPr>
      <p:cViewPr varScale="1">
        <p:scale>
          <a:sx n="93" d="100"/>
          <a:sy n="93" d="100"/>
        </p:scale>
        <p:origin x="94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28687" y="2653538"/>
            <a:ext cx="10525125" cy="17975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57375" y="4793488"/>
            <a:ext cx="8667750" cy="2139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10050" y="7960614"/>
            <a:ext cx="3962400" cy="42799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19125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915400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9125" y="342392"/>
            <a:ext cx="11144250" cy="1369568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9125" y="1968754"/>
            <a:ext cx="11144250" cy="5649468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10050" y="7960614"/>
            <a:ext cx="3962400" cy="42799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19125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915400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9125" y="342392"/>
            <a:ext cx="11144250" cy="1369568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19125" y="1968754"/>
            <a:ext cx="5386387" cy="56494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376987" y="1968754"/>
            <a:ext cx="5386387" cy="56494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4210050" y="7960614"/>
            <a:ext cx="3962400" cy="42799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619125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8915400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9125" y="342392"/>
            <a:ext cx="11144250" cy="1369568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4210050" y="7960614"/>
            <a:ext cx="3962400" cy="42799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619125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8915400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210050" y="7960614"/>
            <a:ext cx="3962400" cy="42799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619125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8915400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385495" cy="8559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457200"/>
            <a:ext cx="12382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 Box 4"/>
          <p:cNvSpPr txBox="1"/>
          <p:nvPr/>
        </p:nvSpPr>
        <p:spPr>
          <a:xfrm>
            <a:off x="375920" y="7670482"/>
            <a:ext cx="3023870" cy="57181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63500" marR="0">
              <a:lnSpc>
                <a:spcPct val="105000"/>
              </a:lnSpc>
              <a:spcBef>
                <a:spcPts val="440"/>
              </a:spcBef>
              <a:spcAft>
                <a:spcPts val="0"/>
              </a:spcAft>
            </a:pPr>
            <a:r>
              <a:rPr lang="en-US" sz="2000" spc="-20" dirty="0">
                <a:solidFill>
                  <a:srgbClr val="63666A"/>
                </a:solidFill>
                <a:latin typeface="Calibri" charset="0"/>
                <a:ea typeface="Calibri" charset="0"/>
                <a:cs typeface="Calibri" charset="0"/>
              </a:rPr>
              <a:t>Nom du </a:t>
            </a:r>
            <a:r>
              <a:rPr lang="en-US" sz="2000" spc="-20" dirty="0" err="1">
                <a:solidFill>
                  <a:srgbClr val="63666A"/>
                </a:solidFill>
                <a:latin typeface="Calibri" charset="0"/>
                <a:ea typeface="Calibri" charset="0"/>
                <a:cs typeface="Calibri" charset="0"/>
              </a:rPr>
              <a:t>conseiller</a:t>
            </a:r>
            <a:endParaRPr lang="en-US" sz="2000" spc="-20" dirty="0">
              <a:solidFill>
                <a:srgbClr val="63666A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" name="Text Box 4"/>
          <p:cNvSpPr txBox="1"/>
          <p:nvPr/>
        </p:nvSpPr>
        <p:spPr>
          <a:xfrm>
            <a:off x="4667250" y="7670482"/>
            <a:ext cx="3023870" cy="57181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63500" marR="0">
              <a:lnSpc>
                <a:spcPct val="105000"/>
              </a:lnSpc>
              <a:spcBef>
                <a:spcPts val="440"/>
              </a:spcBef>
              <a:spcAft>
                <a:spcPts val="0"/>
              </a:spcAft>
            </a:pPr>
            <a:r>
              <a:rPr lang="en-US" sz="2000" spc="-2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Numéro</a:t>
            </a:r>
            <a:r>
              <a:rPr lang="en-US" sz="2000" spc="-2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en-US" sz="2000" spc="-2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téléphone</a:t>
            </a:r>
            <a:endParaRPr lang="en-US" sz="2000" spc="-20" dirty="0">
              <a:solidFill>
                <a:schemeClr val="tx1">
                  <a:lumMod val="65000"/>
                  <a:lumOff val="3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" name="Text Box 4"/>
          <p:cNvSpPr txBox="1"/>
          <p:nvPr/>
        </p:nvSpPr>
        <p:spPr>
          <a:xfrm>
            <a:off x="8248650" y="7670482"/>
            <a:ext cx="3023870" cy="57181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63500" marR="0">
              <a:lnSpc>
                <a:spcPct val="105000"/>
              </a:lnSpc>
              <a:spcBef>
                <a:spcPts val="440"/>
              </a:spcBef>
              <a:spcAft>
                <a:spcPts val="0"/>
              </a:spcAft>
            </a:pPr>
            <a:r>
              <a:rPr lang="fr-CA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Courriel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Calibri" charset="0"/>
              <a:ea typeface="Calibri" charset="0"/>
              <a:cs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7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Gemma Graham</cp:lastModifiedBy>
  <cp:revision>13</cp:revision>
  <cp:lastPrinted>2017-06-27T18:46:44Z</cp:lastPrinted>
  <dcterms:created xsi:type="dcterms:W3CDTF">2017-06-27T14:33:17Z</dcterms:created>
  <dcterms:modified xsi:type="dcterms:W3CDTF">2017-07-25T15:12:54Z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2017-06-27T00:00:00Z</vt:filetime>
  </property>
  <property fmtid="{D5CDD505-2E9C-101B-9397-08002B2CF9AE}" pid="3" name="Creator">
    <vt:lpwstr>Adobe InDesign CC 2017 (Macintosh)</vt:lpwstr>
  </property>
  <property fmtid="{D5CDD505-2E9C-101B-9397-08002B2CF9AE}" pid="4" name="LastSaved">
    <vt:filetime>2017-06-27T00:00:00Z</vt:filetime>
  </property>
</Properties>
</file>