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81026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451485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8248650" y="78613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r>
              <a:rPr lang="en-US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11</cp:revision>
  <cp:lastPrinted>2017-06-27T18:48:47Z</cp:lastPrinted>
  <dcterms:created xsi:type="dcterms:W3CDTF">2017-06-27T14:33:17Z</dcterms:created>
  <dcterms:modified xsi:type="dcterms:W3CDTF">2017-07-21T03:39:54Z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