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8572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514858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87058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Courriel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14</cp:revision>
  <cp:lastPrinted>2017-06-27T18:50:50Z</cp:lastPrinted>
  <dcterms:created xsi:type="dcterms:W3CDTF">2017-06-27T14:33:17Z</dcterms:created>
  <dcterms:modified xsi:type="dcterms:W3CDTF">2017-07-21T03:53:46Z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