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/>
          <p:nvPr/>
        </p:nvSpPr>
        <p:spPr>
          <a:xfrm>
            <a:off x="628650" y="6357257"/>
            <a:ext cx="3962400" cy="18088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15</cp:revision>
  <cp:lastPrinted>2017-06-27T18:53:33Z</cp:lastPrinted>
  <dcterms:created xsi:type="dcterms:W3CDTF">2017-06-27T14:33:17Z</dcterms:created>
  <dcterms:modified xsi:type="dcterms:W3CDTF">2017-07-21T03:43:27Z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