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/>
          <p:nvPr/>
        </p:nvSpPr>
        <p:spPr>
          <a:xfrm>
            <a:off x="810260" y="74418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Nom du conseiller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4438650" y="74418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Numéro de téléphone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Box 4"/>
          <p:cNvSpPr txBox="1"/>
          <p:nvPr/>
        </p:nvSpPr>
        <p:spPr>
          <a:xfrm>
            <a:off x="8172450" y="74291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fr-CA" dirty="0">
                <a:solidFill>
                  <a:schemeClr val="bg1"/>
                </a:solidFill>
              </a:rPr>
              <a:t>Courriel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18</cp:revision>
  <cp:lastPrinted>2017-06-27T19:02:29Z</cp:lastPrinted>
  <dcterms:created xsi:type="dcterms:W3CDTF">2017-06-27T14:33:17Z</dcterms:created>
  <dcterms:modified xsi:type="dcterms:W3CDTF">2017-07-21T03:54:07Z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