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 Box 4"/>
          <p:cNvSpPr txBox="1"/>
          <p:nvPr/>
        </p:nvSpPr>
        <p:spPr>
          <a:xfrm>
            <a:off x="1009650" y="4813300"/>
            <a:ext cx="3962400" cy="2971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b="1" spc="-20" dirty="0" err="1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b="1" spc="-20" dirty="0">
              <a:solidFill>
                <a:schemeClr val="bg1">
                  <a:lumMod val="9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-20" dirty="0" err="1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b="1" spc="-20" dirty="0" err="1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b="1" spc="-20" dirty="0">
              <a:solidFill>
                <a:schemeClr val="bg1">
                  <a:lumMod val="9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2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-20" dirty="0" err="1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r>
              <a:rPr lang="en-US" sz="2000" b="1" spc="-20" dirty="0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18</cp:revision>
  <cp:lastPrinted>2017-06-28T14:25:24Z</cp:lastPrinted>
  <dcterms:created xsi:type="dcterms:W3CDTF">2017-06-27T14:33:17Z</dcterms:created>
  <dcterms:modified xsi:type="dcterms:W3CDTF">2017-07-21T03:48:13Z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