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/>
    <p:restoredTop sz="94612"/>
  </p:normalViewPr>
  <p:slideViewPr>
    <p:cSldViewPr>
      <p:cViewPr>
        <p:scale>
          <a:sx n="81" d="100"/>
          <a:sy n="81" d="100"/>
        </p:scale>
        <p:origin x="1648" y="6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/>
          <p:nvPr/>
        </p:nvSpPr>
        <p:spPr>
          <a:xfrm>
            <a:off x="733425" y="6540501"/>
            <a:ext cx="2441575" cy="16256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1500" spc="-2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For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a personal consultation </a:t>
            </a:r>
            <a:b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</a:b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to discuss your insurance coverage needs, contact </a:t>
            </a:r>
            <a:b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</a:b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me today: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charset="0"/>
                <a:ea typeface="Calibri" charset="0"/>
                <a:cs typeface="Calibri" charset="0"/>
              </a:rPr>
              <a:t> </a:t>
            </a:r>
          </a:p>
        </p:txBody>
      </p:sp>
      <p:sp>
        <p:nvSpPr>
          <p:cNvPr id="6" name="Text Box 4"/>
          <p:cNvSpPr txBox="1"/>
          <p:nvPr/>
        </p:nvSpPr>
        <p:spPr>
          <a:xfrm>
            <a:off x="3243580" y="6539865"/>
            <a:ext cx="3023870" cy="177863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1500" spc="-2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Advisor name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1500" spc="-2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Phone number 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1500" spc="-2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Email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charset="0"/>
                <a:ea typeface="Calibri" charset="0"/>
                <a:cs typeface="Calibri" charset="0"/>
              </a:rPr>
              <a:t> </a:t>
            </a:r>
          </a:p>
        </p:txBody>
      </p:sp>
      <p:cxnSp>
        <p:nvCxnSpPr>
          <p:cNvPr id="7" name="Line 58"/>
          <p:cNvCxnSpPr>
            <a:cxnSpLocks noChangeShapeType="1"/>
          </p:cNvCxnSpPr>
          <p:nvPr/>
        </p:nvCxnSpPr>
        <p:spPr bwMode="auto">
          <a:xfrm>
            <a:off x="3242310" y="6639561"/>
            <a:ext cx="0" cy="1021715"/>
          </a:xfrm>
          <a:prstGeom prst="line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9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4</cp:revision>
  <dcterms:created xsi:type="dcterms:W3CDTF">2017-06-27T14:33:17Z</dcterms:created>
  <dcterms:modified xsi:type="dcterms:W3CDTF">2017-07-12T14:17:13Z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