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424180" y="76704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Box 4"/>
          <p:cNvSpPr txBox="1"/>
          <p:nvPr/>
        </p:nvSpPr>
        <p:spPr>
          <a:xfrm>
            <a:off x="4667250" y="76704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629650" y="76704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7</cp:revision>
  <cp:lastPrinted>2017-06-27T18:40:54Z</cp:lastPrinted>
  <dcterms:created xsi:type="dcterms:W3CDTF">2017-06-27T14:33:17Z</dcterms:created>
  <dcterms:modified xsi:type="dcterms:W3CDTF">2017-07-12T14:17:57Z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