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810260" y="74041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</a:t>
            </a:r>
            <a:r>
              <a:rPr lang="en-US" spc="-2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name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Box 4"/>
          <p:cNvSpPr txBox="1"/>
          <p:nvPr/>
        </p:nvSpPr>
        <p:spPr>
          <a:xfrm>
            <a:off x="4514850" y="74041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8248650" y="74041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7</cp:revision>
  <cp:lastPrinted>2017-06-27T18:43:54Z</cp:lastPrinted>
  <dcterms:created xsi:type="dcterms:W3CDTF">2017-06-27T14:33:17Z</dcterms:created>
  <dcterms:modified xsi:type="dcterms:W3CDTF">2017-06-27T19:01:09Z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