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382500" cy="8559800"/>
  <p:notesSz cx="12382500" cy="8559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6"/>
    <p:restoredTop sz="94612"/>
  </p:normalViewPr>
  <p:slideViewPr>
    <p:cSldViewPr>
      <p:cViewPr>
        <p:scale>
          <a:sx n="79" d="100"/>
          <a:sy n="79" d="100"/>
        </p:scale>
        <p:origin x="1504" y="6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28687" y="2653538"/>
            <a:ext cx="10525125" cy="17975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57375" y="4793488"/>
            <a:ext cx="8667750" cy="2139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9125" y="1968754"/>
            <a:ext cx="11144250" cy="56494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9125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76987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495" cy="8559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/>
          <p:nvPr/>
        </p:nvSpPr>
        <p:spPr>
          <a:xfrm>
            <a:off x="810260" y="6489700"/>
            <a:ext cx="5228590" cy="1828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spc="-2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Advisor </a:t>
            </a:r>
            <a:r>
              <a:rPr lang="en-US" sz="2000" spc="-2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name</a:t>
            </a:r>
          </a:p>
          <a:p>
            <a:pPr marL="63500" marR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spc="-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Phone number</a:t>
            </a:r>
          </a:p>
          <a:p>
            <a:pPr marL="63500" marR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spc="-2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Email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457200"/>
            <a:ext cx="1238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5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Georgina Montana</cp:lastModifiedBy>
  <cp:revision>8</cp:revision>
  <cp:lastPrinted>2017-06-27T18:44:56Z</cp:lastPrinted>
  <dcterms:created xsi:type="dcterms:W3CDTF">2017-06-27T14:33:17Z</dcterms:created>
  <dcterms:modified xsi:type="dcterms:W3CDTF">2017-07-12T14:18:43Z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2017-06-27T00:00:00Z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2017-06-27T00:00:00Z</vt:filetime>
  </property>
</Properties>
</file>