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382500" cy="8559800"/>
  <p:notesSz cx="12382500" cy="8559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06"/>
    <p:restoredTop sz="94612"/>
  </p:normalViewPr>
  <p:slideViewPr>
    <p:cSldViewPr>
      <p:cViewPr>
        <p:scale>
          <a:sx n="79" d="100"/>
          <a:sy n="79" d="100"/>
        </p:scale>
        <p:origin x="1504" y="68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28687" y="2653538"/>
            <a:ext cx="10525125" cy="17975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57375" y="4793488"/>
            <a:ext cx="8667750" cy="2139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210050" y="7960614"/>
            <a:ext cx="3962400" cy="42799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19125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915400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9125" y="342392"/>
            <a:ext cx="11144250" cy="1369568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9125" y="1968754"/>
            <a:ext cx="11144250" cy="5649468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210050" y="7960614"/>
            <a:ext cx="3962400" cy="42799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19125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915400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9125" y="342392"/>
            <a:ext cx="11144250" cy="1369568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19125" y="1968754"/>
            <a:ext cx="5386387" cy="56494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376987" y="1968754"/>
            <a:ext cx="5386387" cy="56494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210050" y="7960614"/>
            <a:ext cx="3962400" cy="42799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19125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915400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9125" y="342392"/>
            <a:ext cx="11144250" cy="1369568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4210050" y="7960614"/>
            <a:ext cx="3962400" cy="42799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19125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8915400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210050" y="7960614"/>
            <a:ext cx="3962400" cy="42799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19125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8915400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85495" cy="8559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457200"/>
            <a:ext cx="12382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Text Box 4"/>
          <p:cNvSpPr txBox="1"/>
          <p:nvPr/>
        </p:nvSpPr>
        <p:spPr>
          <a:xfrm>
            <a:off x="756920" y="7899082"/>
            <a:ext cx="3023870" cy="57181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63500" marR="0">
              <a:lnSpc>
                <a:spcPct val="105000"/>
              </a:lnSpc>
              <a:spcBef>
                <a:spcPts val="440"/>
              </a:spcBef>
              <a:spcAft>
                <a:spcPts val="0"/>
              </a:spcAft>
            </a:pPr>
            <a:r>
              <a:rPr lang="en-US" spc="-20" dirty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Advisor </a:t>
            </a:r>
            <a:r>
              <a:rPr lang="en-US" spc="-2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name</a:t>
            </a:r>
            <a:endParaRPr lang="en-US" dirty="0">
              <a:solidFill>
                <a:schemeClr val="bg1"/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4" name="Text Box 4"/>
          <p:cNvSpPr txBox="1"/>
          <p:nvPr/>
        </p:nvSpPr>
        <p:spPr>
          <a:xfrm>
            <a:off x="5048250" y="7899082"/>
            <a:ext cx="3023870" cy="57181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63500" marR="0">
              <a:lnSpc>
                <a:spcPct val="105000"/>
              </a:lnSpc>
              <a:spcBef>
                <a:spcPts val="440"/>
              </a:spcBef>
              <a:spcAft>
                <a:spcPts val="0"/>
              </a:spcAft>
            </a:pPr>
            <a:r>
              <a:rPr lang="en-US" spc="-2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Phone number</a:t>
            </a:r>
            <a:endParaRPr lang="en-US" dirty="0">
              <a:solidFill>
                <a:schemeClr val="bg1"/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5" name="Text Box 4"/>
          <p:cNvSpPr txBox="1"/>
          <p:nvPr/>
        </p:nvSpPr>
        <p:spPr>
          <a:xfrm>
            <a:off x="8577580" y="7899082"/>
            <a:ext cx="3023870" cy="57181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63500" marR="0">
              <a:lnSpc>
                <a:spcPct val="105000"/>
              </a:lnSpc>
              <a:spcBef>
                <a:spcPts val="440"/>
              </a:spcBef>
              <a:spcAft>
                <a:spcPts val="0"/>
              </a:spcAft>
            </a:pPr>
            <a:r>
              <a:rPr lang="en-US" spc="-2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Email</a:t>
            </a:r>
            <a:endParaRPr lang="en-US" dirty="0">
              <a:solidFill>
                <a:schemeClr val="bg1"/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5</Words>
  <Application>Microsoft Macintosh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Georgina Montana</cp:lastModifiedBy>
  <cp:revision>10</cp:revision>
  <cp:lastPrinted>2017-06-27T18:48:47Z</cp:lastPrinted>
  <dcterms:created xsi:type="dcterms:W3CDTF">2017-06-27T14:33:17Z</dcterms:created>
  <dcterms:modified xsi:type="dcterms:W3CDTF">2017-06-27T19:01:42Z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2017-06-27T00:00:00Z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2017-06-27T00:00:00Z</vt:filetime>
  </property>
</Properties>
</file>