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4"/>
          <p:cNvSpPr txBox="1"/>
          <p:nvPr/>
        </p:nvSpPr>
        <p:spPr>
          <a:xfrm>
            <a:off x="704850" y="5499100"/>
            <a:ext cx="3962400" cy="2209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400" spc="-2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name</a:t>
            </a:r>
            <a:endParaRPr lang="en-US" sz="24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400" spc="-2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 </a:t>
            </a:r>
            <a:endParaRPr lang="en-US" sz="24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400" spc="-2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sz="24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5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13</cp:revision>
  <cp:lastPrinted>2017-06-27T18:51:14Z</cp:lastPrinted>
  <dcterms:created xsi:type="dcterms:W3CDTF">2017-06-27T14:33:17Z</dcterms:created>
  <dcterms:modified xsi:type="dcterms:W3CDTF">2017-06-28T14:23:57Z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