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382500" cy="8559800"/>
  <p:notesSz cx="12382500" cy="8559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6"/>
    <p:restoredTop sz="94612"/>
  </p:normalViewPr>
  <p:slideViewPr>
    <p:cSldViewPr>
      <p:cViewPr>
        <p:scale>
          <a:sx n="79" d="100"/>
          <a:sy n="79" d="100"/>
        </p:scale>
        <p:origin x="1504" y="6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28687" y="2653538"/>
            <a:ext cx="10525125" cy="17975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57375" y="4793488"/>
            <a:ext cx="8667750" cy="2139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9125" y="1968754"/>
            <a:ext cx="11144250" cy="56494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9125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76987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495" cy="8559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457200"/>
            <a:ext cx="12382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 Box 4"/>
          <p:cNvSpPr txBox="1"/>
          <p:nvPr/>
        </p:nvSpPr>
        <p:spPr>
          <a:xfrm>
            <a:off x="810260" y="7416800"/>
            <a:ext cx="3023870" cy="571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pc="-20" dirty="0">
                <a:solidFill>
                  <a:schemeClr val="bg1">
                    <a:lumMod val="95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Advisor </a:t>
            </a:r>
            <a:r>
              <a:rPr lang="en-US" spc="-20" dirty="0" smtClean="0">
                <a:solidFill>
                  <a:schemeClr val="bg1">
                    <a:lumMod val="95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name</a:t>
            </a:r>
            <a:endParaRPr lang="en-US" dirty="0">
              <a:solidFill>
                <a:schemeClr val="bg1">
                  <a:lumMod val="95000"/>
                </a:schemeClr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Text Box 4"/>
          <p:cNvSpPr txBox="1"/>
          <p:nvPr/>
        </p:nvSpPr>
        <p:spPr>
          <a:xfrm>
            <a:off x="4438650" y="7416800"/>
            <a:ext cx="3023870" cy="571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pc="-20" dirty="0" smtClean="0">
                <a:solidFill>
                  <a:schemeClr val="bg1">
                    <a:lumMod val="95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Phone number</a:t>
            </a:r>
            <a:endParaRPr lang="en-US" dirty="0">
              <a:solidFill>
                <a:schemeClr val="bg1">
                  <a:lumMod val="95000"/>
                </a:schemeClr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Text Box 4"/>
          <p:cNvSpPr txBox="1"/>
          <p:nvPr/>
        </p:nvSpPr>
        <p:spPr>
          <a:xfrm>
            <a:off x="8172450" y="7404100"/>
            <a:ext cx="3023870" cy="571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pc="-20" dirty="0" smtClean="0">
                <a:solidFill>
                  <a:schemeClr val="bg1">
                    <a:lumMod val="95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Email</a:t>
            </a:r>
            <a:endParaRPr lang="en-US" dirty="0">
              <a:solidFill>
                <a:schemeClr val="bg1">
                  <a:lumMod val="95000"/>
                </a:schemeClr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5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Georgina Montana</cp:lastModifiedBy>
  <cp:revision>16</cp:revision>
  <cp:lastPrinted>2017-06-27T19:02:29Z</cp:lastPrinted>
  <dcterms:created xsi:type="dcterms:W3CDTF">2017-06-27T14:33:17Z</dcterms:created>
  <dcterms:modified xsi:type="dcterms:W3CDTF">2017-06-27T19:02:43Z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2017-06-27T00:00:00Z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2017-06-27T00:00:00Z</vt:filetime>
  </property>
</Properties>
</file>