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3"/>
    <p:restoredTop sz="94612"/>
  </p:normalViewPr>
  <p:slideViewPr>
    <p:cSldViewPr>
      <p:cViewPr>
        <p:scale>
          <a:sx n="79" d="100"/>
          <a:sy n="79" d="100"/>
        </p:scale>
        <p:origin x="536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 Box 4"/>
          <p:cNvSpPr txBox="1"/>
          <p:nvPr/>
        </p:nvSpPr>
        <p:spPr>
          <a:xfrm>
            <a:off x="605790" y="78228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>
                <a:solidFill>
                  <a:schemeClr val="bg1">
                    <a:lumMod val="9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Advisor </a:t>
            </a:r>
            <a:r>
              <a:rPr lang="en-US" sz="2000" spc="-20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name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Text Box 4"/>
          <p:cNvSpPr txBox="1"/>
          <p:nvPr/>
        </p:nvSpPr>
        <p:spPr>
          <a:xfrm>
            <a:off x="4234180" y="78228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Phone number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Text Box 4"/>
          <p:cNvSpPr txBox="1"/>
          <p:nvPr/>
        </p:nvSpPr>
        <p:spPr>
          <a:xfrm>
            <a:off x="7967980" y="78101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Email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5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15</cp:revision>
  <cp:lastPrinted>2017-06-27T18:56:28Z</cp:lastPrinted>
  <dcterms:created xsi:type="dcterms:W3CDTF">2017-06-27T14:33:17Z</dcterms:created>
  <dcterms:modified xsi:type="dcterms:W3CDTF">2017-06-27T18:57:31Z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