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82500" cy="8559800"/>
  <p:notesSz cx="12382500" cy="855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/>
    <p:restoredTop sz="94612"/>
  </p:normalViewPr>
  <p:slideViewPr>
    <p:cSldViewPr>
      <p:cViewPr varScale="1">
        <p:scale>
          <a:sx n="56" d="100"/>
          <a:sy n="56" d="100"/>
        </p:scale>
        <p:origin x="1242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687" y="2653538"/>
            <a:ext cx="10525125" cy="1797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7375" y="4793488"/>
            <a:ext cx="8667750" cy="213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125" y="1968754"/>
            <a:ext cx="11144250" cy="56494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9125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76987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85495" cy="855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/>
          <p:nvPr/>
        </p:nvSpPr>
        <p:spPr>
          <a:xfrm>
            <a:off x="416483" y="7328536"/>
            <a:ext cx="2867026" cy="16256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500" spc="-2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a personal </a:t>
            </a:r>
            <a:r>
              <a:rPr lang="en-US" sz="15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consultation </a:t>
            </a:r>
            <a:r>
              <a:rPr lang="en-US" sz="150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discuss your insurance coverage needs, contact </a:t>
            </a: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me 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today: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charset="0"/>
                <a:ea typeface="Calibri" charset="0"/>
                <a:cs typeface="Calibri" charset="0"/>
              </a:rPr>
              <a:t> </a:t>
            </a:r>
          </a:p>
        </p:txBody>
      </p:sp>
      <p:sp>
        <p:nvSpPr>
          <p:cNvPr id="6" name="Text Box 4"/>
          <p:cNvSpPr txBox="1"/>
          <p:nvPr/>
        </p:nvSpPr>
        <p:spPr>
          <a:xfrm>
            <a:off x="3829050" y="7531736"/>
            <a:ext cx="3023870" cy="6096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spc="-2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Advisor </a:t>
            </a:r>
            <a:r>
              <a:rPr lang="en-US" sz="1700" spc="-2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name</a:t>
            </a:r>
            <a:r>
              <a:rPr lang="en-US" sz="1700" dirty="0">
                <a:effectLst/>
                <a:latin typeface="Calibri" charset="0"/>
                <a:ea typeface="Calibri" charset="0"/>
                <a:cs typeface="Calibri" charset="0"/>
              </a:rPr>
              <a:t> </a:t>
            </a:r>
          </a:p>
        </p:txBody>
      </p:sp>
      <p:cxnSp>
        <p:nvCxnSpPr>
          <p:cNvPr id="7" name="Line 58"/>
          <p:cNvCxnSpPr>
            <a:cxnSpLocks noChangeShapeType="1"/>
          </p:cNvCxnSpPr>
          <p:nvPr/>
        </p:nvCxnSpPr>
        <p:spPr bwMode="auto">
          <a:xfrm>
            <a:off x="3429000" y="7275196"/>
            <a:ext cx="0" cy="1021715"/>
          </a:xfrm>
          <a:prstGeom prst="line">
            <a:avLst/>
          </a:prstGeom>
          <a:noFill/>
          <a:ln w="3175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1238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 Box 4"/>
          <p:cNvSpPr txBox="1"/>
          <p:nvPr/>
        </p:nvSpPr>
        <p:spPr>
          <a:xfrm>
            <a:off x="6395720" y="7531735"/>
            <a:ext cx="3023870" cy="60960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spc="-2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Phone </a:t>
            </a:r>
            <a:r>
              <a:rPr lang="en-US" sz="1700" spc="-2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number </a:t>
            </a:r>
            <a:r>
              <a:rPr lang="en-US" sz="1700" dirty="0">
                <a:effectLst/>
                <a:latin typeface="Calibri" charset="0"/>
                <a:ea typeface="Calibri" charset="0"/>
                <a:cs typeface="Calibri" charset="0"/>
              </a:rPr>
              <a:t> </a:t>
            </a:r>
          </a:p>
        </p:txBody>
      </p:sp>
      <p:sp>
        <p:nvSpPr>
          <p:cNvPr id="10" name="Text Box 4"/>
          <p:cNvSpPr txBox="1"/>
          <p:nvPr/>
        </p:nvSpPr>
        <p:spPr>
          <a:xfrm>
            <a:off x="8857462" y="7531736"/>
            <a:ext cx="3380738" cy="4572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z="1700" spc="-2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charset="0"/>
                <a:ea typeface="Calibri" charset="0"/>
                <a:cs typeface="Calibri" charset="0"/>
              </a:rPr>
              <a:t>Email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charset="0"/>
                <a:ea typeface="Calibri" charset="0"/>
                <a:cs typeface="Calibri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Graham</dc:creator>
  <cp:lastModifiedBy>Gemma Graham</cp:lastModifiedBy>
  <cp:revision>7</cp:revision>
  <dcterms:created xsi:type="dcterms:W3CDTF">2017-06-27T14:33:17Z</dcterms:created>
  <dcterms:modified xsi:type="dcterms:W3CDTF">2017-07-24T14:38:29Z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2017-06-27T00:00:00Z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2017-06-27T00:00:00Z</vt:filetime>
  </property>
</Properties>
</file>