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596" r:id="rId3"/>
    <p:sldId id="597" r:id="rId4"/>
    <p:sldId id="598" r:id="rId5"/>
    <p:sldId id="601" r:id="rId6"/>
    <p:sldId id="599" r:id="rId7"/>
    <p:sldId id="60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es" id="{BC56C440-1020-4E2E-9652-C0F94043C2FC}">
          <p14:sldIdLst>
            <p14:sldId id="259"/>
            <p14:sldId id="596"/>
            <p14:sldId id="597"/>
            <p14:sldId id="598"/>
            <p14:sldId id="601"/>
            <p14:sldId id="599"/>
            <p14:sldId id="60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mpena" initials="LP" lastIdx="5" clrIdx="0">
    <p:extLst>
      <p:ext uri="{19B8F6BF-5375-455C-9EA6-DF929625EA0E}">
        <p15:presenceInfo xmlns:p15="http://schemas.microsoft.com/office/powerpoint/2012/main" userId="S::PampenaL@dynacare.ca::ebb8499c-c806-4213-8ab6-4e2bca1b1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153"/>
    <a:srgbClr val="6D6E71"/>
    <a:srgbClr val="4B8CCA"/>
    <a:srgbClr val="4B8C1E"/>
    <a:srgbClr val="E5A9C9"/>
    <a:srgbClr val="00B5D1"/>
    <a:srgbClr val="78BE20"/>
    <a:srgbClr val="FCB53B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0462" autoAdjust="0"/>
  </p:normalViewPr>
  <p:slideViewPr>
    <p:cSldViewPr snapToGrid="0">
      <p:cViewPr varScale="1">
        <p:scale>
          <a:sx n="81" d="100"/>
          <a:sy n="81" d="100"/>
        </p:scale>
        <p:origin x="3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oncrieff" userId="2d509982-c586-4818-bd96-c046133a7d97" providerId="ADAL" clId="{A3747DAE-98E8-4AC8-927C-EA9261210A84}"/>
    <pc:docChg chg="modSld">
      <pc:chgData name="Melissa Moncrieff" userId="2d509982-c586-4818-bd96-c046133a7d97" providerId="ADAL" clId="{A3747DAE-98E8-4AC8-927C-EA9261210A84}" dt="2023-05-08T16:19:01.025" v="7" actId="20577"/>
      <pc:docMkLst>
        <pc:docMk/>
      </pc:docMkLst>
      <pc:sldChg chg="modSp mod">
        <pc:chgData name="Melissa Moncrieff" userId="2d509982-c586-4818-bd96-c046133a7d97" providerId="ADAL" clId="{A3747DAE-98E8-4AC8-927C-EA9261210A84}" dt="2023-05-08T16:18:51.080" v="5" actId="20577"/>
        <pc:sldMkLst>
          <pc:docMk/>
          <pc:sldMk cId="671508022" sldId="596"/>
        </pc:sldMkLst>
        <pc:spChg chg="mod">
          <ac:chgData name="Melissa Moncrieff" userId="2d509982-c586-4818-bd96-c046133a7d97" providerId="ADAL" clId="{A3747DAE-98E8-4AC8-927C-EA9261210A84}" dt="2023-05-08T16:18:51.080" v="5" actId="20577"/>
          <ac:spMkLst>
            <pc:docMk/>
            <pc:sldMk cId="671508022" sldId="596"/>
            <ac:spMk id="3" creationId="{9D68FCAB-D9B1-482C-B51C-DF91E37E1B06}"/>
          </ac:spMkLst>
        </pc:spChg>
      </pc:sldChg>
      <pc:sldChg chg="modSp mod">
        <pc:chgData name="Melissa Moncrieff" userId="2d509982-c586-4818-bd96-c046133a7d97" providerId="ADAL" clId="{A3747DAE-98E8-4AC8-927C-EA9261210A84}" dt="2023-05-08T16:18:43.770" v="3" actId="20577"/>
        <pc:sldMkLst>
          <pc:docMk/>
          <pc:sldMk cId="176645659" sldId="598"/>
        </pc:sldMkLst>
        <pc:spChg chg="mod">
          <ac:chgData name="Melissa Moncrieff" userId="2d509982-c586-4818-bd96-c046133a7d97" providerId="ADAL" clId="{A3747DAE-98E8-4AC8-927C-EA9261210A84}" dt="2023-05-08T16:18:43.770" v="3" actId="20577"/>
          <ac:spMkLst>
            <pc:docMk/>
            <pc:sldMk cId="176645659" sldId="598"/>
            <ac:spMk id="2" creationId="{F3EB2188-2778-4D88-BF55-643A9028ED9D}"/>
          </ac:spMkLst>
        </pc:spChg>
      </pc:sldChg>
      <pc:sldChg chg="modSp mod">
        <pc:chgData name="Melissa Moncrieff" userId="2d509982-c586-4818-bd96-c046133a7d97" providerId="ADAL" clId="{A3747DAE-98E8-4AC8-927C-EA9261210A84}" dt="2023-05-08T16:19:01.025" v="7" actId="20577"/>
        <pc:sldMkLst>
          <pc:docMk/>
          <pc:sldMk cId="385636538" sldId="599"/>
        </pc:sldMkLst>
        <pc:spChg chg="mod">
          <ac:chgData name="Melissa Moncrieff" userId="2d509982-c586-4818-bd96-c046133a7d97" providerId="ADAL" clId="{A3747DAE-98E8-4AC8-927C-EA9261210A84}" dt="2023-05-08T16:19:01.025" v="7" actId="20577"/>
          <ac:spMkLst>
            <pc:docMk/>
            <pc:sldMk cId="385636538" sldId="599"/>
            <ac:spMk id="4" creationId="{3F70D876-3909-4020-982D-2939B20CC6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8E83-081B-4DAD-B108-0ADA6EC7C79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1737-198A-4BDD-9577-8B1F3C4EA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9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2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3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5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4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1737-198A-4BDD-9577-8B1F3C4EA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C292-C65F-4061-935D-EB707565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AE1-9ACC-4A46-A7BD-4D1677FE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86B-11EC-424B-8E71-9FFC72F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ABAE-B043-4B6C-97E0-7672D9B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70C6-B186-4D9C-8506-9A9DD6CB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18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A22D-D9FC-4293-B2A3-861790F4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5D99-F9A3-487F-8AD4-7C030E46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5D0F-4279-406D-8224-82DD863A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13C7-93E8-46C9-A910-C2F4F0DE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B9BC-E8A2-4679-B5E2-C9EBDB70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BD01-6E53-4FB5-9205-AC25EF29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534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DF1D-2285-433D-9907-3D689A1C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3E55F-DCA4-40BE-8329-12182A269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C41A-30E9-4B84-B3D2-4FD1C89EF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7359-3250-4763-9B3B-FE78FBD2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13C8-8F67-4F82-8C68-FB575D78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4D2A-671F-470E-B8C3-474633E7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44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E7DB-BCB7-478F-AA9D-3D54A7FB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963D-8693-41D7-85C6-B98676DA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5EC6-E506-43DE-8AEC-02F75E34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147E-BFAA-4E1B-B547-8FA2F089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E8B7-D6F7-4613-ABEC-50725D5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990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1AF42-D582-4667-BDBD-9F12FC8D1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D06DC-E0D1-4E83-A407-95018D3E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E6A-7019-4699-983A-FD39674C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8F3E-BB0C-4389-98C9-A04477D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768B-2527-48C7-8302-49A3E9E1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84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A602-8044-4F74-A481-3D41B6EB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8CFD-7FAB-46C3-92D6-B63237DD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C334-65D0-41E8-94EF-25B1D212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B340-D318-4F74-A664-4C76CCFC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9C7D-0718-4FB1-8ABB-80B408D5261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3C10D-7D29-457A-9DAE-2E60A3DD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607A-CB05-43F7-9BAE-55825954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D414-8A65-4C1F-AEB8-71E2D2CE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1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D9B63887-D88D-4C6A-8400-99ADF03897B4}"/>
              </a:ext>
            </a:extLst>
          </p:cNvPr>
          <p:cNvSpPr/>
          <p:nvPr userDrawn="1"/>
        </p:nvSpPr>
        <p:spPr>
          <a:xfrm>
            <a:off x="1" y="0"/>
            <a:ext cx="4310048" cy="5892800"/>
          </a:xfrm>
          <a:custGeom>
            <a:avLst/>
            <a:gdLst>
              <a:gd name="connsiteX0" fmla="*/ 0 w 5111785"/>
              <a:gd name="connsiteY0" fmla="*/ 0 h 6855686"/>
              <a:gd name="connsiteX1" fmla="*/ 5111785 w 5111785"/>
              <a:gd name="connsiteY1" fmla="*/ 0 h 6855686"/>
              <a:gd name="connsiteX2" fmla="*/ 5111785 w 5111785"/>
              <a:gd name="connsiteY2" fmla="*/ 0 h 6855686"/>
              <a:gd name="connsiteX3" fmla="*/ 5111785 w 5111785"/>
              <a:gd name="connsiteY3" fmla="*/ 5269840 h 6855686"/>
              <a:gd name="connsiteX4" fmla="*/ 3526012 w 5111785"/>
              <a:gd name="connsiteY4" fmla="*/ 6855687 h 6855686"/>
              <a:gd name="connsiteX5" fmla="*/ 0 w 5111785"/>
              <a:gd name="connsiteY5" fmla="*/ 6855687 h 6855686"/>
              <a:gd name="connsiteX6" fmla="*/ 0 w 5111785"/>
              <a:gd name="connsiteY6" fmla="*/ 6855687 h 6855686"/>
              <a:gd name="connsiteX7" fmla="*/ 0 w 5111785"/>
              <a:gd name="connsiteY7" fmla="*/ 0 h 6855686"/>
              <a:gd name="connsiteX8" fmla="*/ 0 w 5111785"/>
              <a:gd name="connsiteY8" fmla="*/ 0 h 68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785" h="6855686">
                <a:moveTo>
                  <a:pt x="0" y="0"/>
                </a:moveTo>
                <a:lnTo>
                  <a:pt x="5111785" y="0"/>
                </a:lnTo>
                <a:lnTo>
                  <a:pt x="5111785" y="0"/>
                </a:lnTo>
                <a:lnTo>
                  <a:pt x="5111785" y="5269840"/>
                </a:lnTo>
                <a:cubicBezTo>
                  <a:pt x="5111785" y="6145649"/>
                  <a:pt x="4401822" y="6855642"/>
                  <a:pt x="3526012" y="6855687"/>
                </a:cubicBezTo>
                <a:lnTo>
                  <a:pt x="0" y="6855687"/>
                </a:lnTo>
                <a:lnTo>
                  <a:pt x="0" y="685568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8CCA"/>
          </a:solidFill>
          <a:ln w="7453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5AC5CCE0-9B2F-4391-A8AF-E72792D600A5}"/>
              </a:ext>
            </a:extLst>
          </p:cNvPr>
          <p:cNvSpPr/>
          <p:nvPr userDrawn="1"/>
        </p:nvSpPr>
        <p:spPr>
          <a:xfrm>
            <a:off x="1570322" y="2655195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E3C58-BCD9-41D8-9C67-6E7046147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CA6F86F5-4028-4E8E-8183-4107963DAB76}"/>
              </a:ext>
            </a:extLst>
          </p:cNvPr>
          <p:cNvSpPr/>
          <p:nvPr userDrawn="1"/>
        </p:nvSpPr>
        <p:spPr>
          <a:xfrm>
            <a:off x="0" y="-18240"/>
            <a:ext cx="5706094" cy="6921884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90EB95-E87F-445C-9476-650076CC1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8182F7-C9FA-4927-9A51-FF41EE1C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2313099"/>
            <a:ext cx="4158974" cy="87524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4839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29A4F7E4-522E-4263-8D9B-12E3BA5EE534}"/>
              </a:ext>
            </a:extLst>
          </p:cNvPr>
          <p:cNvSpPr/>
          <p:nvPr userDrawn="1"/>
        </p:nvSpPr>
        <p:spPr>
          <a:xfrm>
            <a:off x="130091" y="381512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838063-0206-4C37-A554-21F541D4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C4CFE49-CEE3-427E-BAE8-C190A05E2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513" y="2560979"/>
            <a:ext cx="4158974" cy="875241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18792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725613"/>
            <a:ext cx="11328399" cy="2266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70049-B8E9-4259-87BE-FA7A4A6842C3}"/>
              </a:ext>
            </a:extLst>
          </p:cNvPr>
          <p:cNvGrpSpPr/>
          <p:nvPr userDrawn="1"/>
        </p:nvGrpSpPr>
        <p:grpSpPr>
          <a:xfrm>
            <a:off x="7794772" y="3259868"/>
            <a:ext cx="4395903" cy="3664393"/>
            <a:chOff x="4746231" y="1479231"/>
            <a:chExt cx="4395903" cy="3664393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AF9E7BBD-F9AA-4B87-8617-7F7B2949DCA8}"/>
                </a:ext>
              </a:extLst>
            </p:cNvPr>
            <p:cNvSpPr/>
            <p:nvPr/>
          </p:nvSpPr>
          <p:spPr>
            <a:xfrm>
              <a:off x="4746231" y="1479231"/>
              <a:ext cx="3293269" cy="3061334"/>
            </a:xfrm>
            <a:custGeom>
              <a:avLst/>
              <a:gdLst/>
              <a:ahLst/>
              <a:cxnLst/>
              <a:rect l="l" t="t" r="r" b="b"/>
              <a:pathLst>
                <a:path w="4391025" h="4081779">
                  <a:moveTo>
                    <a:pt x="4390618" y="0"/>
                  </a:moveTo>
                  <a:lnTo>
                    <a:pt x="1821256" y="0"/>
                  </a:lnTo>
                  <a:lnTo>
                    <a:pt x="154520" y="1666735"/>
                  </a:lnTo>
                  <a:lnTo>
                    <a:pt x="119473" y="1705438"/>
                  </a:lnTo>
                  <a:lnTo>
                    <a:pt x="88634" y="1747098"/>
                  </a:lnTo>
                  <a:lnTo>
                    <a:pt x="62147" y="1791370"/>
                  </a:lnTo>
                  <a:lnTo>
                    <a:pt x="40155" y="1837909"/>
                  </a:lnTo>
                  <a:lnTo>
                    <a:pt x="22802" y="1886367"/>
                  </a:lnTo>
                  <a:lnTo>
                    <a:pt x="10229" y="1936401"/>
                  </a:lnTo>
                  <a:lnTo>
                    <a:pt x="2581" y="1987663"/>
                  </a:lnTo>
                  <a:lnTo>
                    <a:pt x="0" y="2039810"/>
                  </a:lnTo>
                  <a:lnTo>
                    <a:pt x="0" y="3862120"/>
                  </a:lnTo>
                  <a:lnTo>
                    <a:pt x="4033" y="3905334"/>
                  </a:lnTo>
                  <a:lnTo>
                    <a:pt x="15528" y="3944715"/>
                  </a:lnTo>
                  <a:lnTo>
                    <a:pt x="33571" y="3979885"/>
                  </a:lnTo>
                  <a:lnTo>
                    <a:pt x="57252" y="4010467"/>
                  </a:lnTo>
                  <a:lnTo>
                    <a:pt x="85659" y="4036082"/>
                  </a:lnTo>
                  <a:lnTo>
                    <a:pt x="153008" y="4070904"/>
                  </a:lnTo>
                  <a:lnTo>
                    <a:pt x="228326" y="4081330"/>
                  </a:lnTo>
                  <a:lnTo>
                    <a:pt x="266695" y="4076450"/>
                  </a:lnTo>
                  <a:lnTo>
                    <a:pt x="304323" y="4064338"/>
                  </a:lnTo>
                  <a:lnTo>
                    <a:pt x="340299" y="4044617"/>
                  </a:lnTo>
                  <a:lnTo>
                    <a:pt x="373710" y="4016908"/>
                  </a:lnTo>
                  <a:lnTo>
                    <a:pt x="4390618" y="0"/>
                  </a:lnTo>
                  <a:close/>
                </a:path>
              </a:pathLst>
            </a:custGeom>
            <a:solidFill>
              <a:srgbClr val="BCBEC0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E76279D2-07CB-4AA8-885A-B123C31C0F8A}"/>
                </a:ext>
              </a:extLst>
            </p:cNvPr>
            <p:cNvSpPr/>
            <p:nvPr/>
          </p:nvSpPr>
          <p:spPr>
            <a:xfrm>
              <a:off x="5236609" y="3108608"/>
              <a:ext cx="3905250" cy="2035016"/>
            </a:xfrm>
            <a:custGeom>
              <a:avLst/>
              <a:gdLst/>
              <a:ahLst/>
              <a:cxnLst/>
              <a:rect l="l" t="t" r="r" b="b"/>
              <a:pathLst>
                <a:path w="5207000" h="2713354">
                  <a:moveTo>
                    <a:pt x="5206806" y="0"/>
                  </a:moveTo>
                  <a:lnTo>
                    <a:pt x="2493623" y="2713189"/>
                  </a:lnTo>
                  <a:lnTo>
                    <a:pt x="5062951" y="2713189"/>
                  </a:lnTo>
                  <a:lnTo>
                    <a:pt x="5206806" y="2569333"/>
                  </a:lnTo>
                  <a:lnTo>
                    <a:pt x="5206806" y="0"/>
                  </a:lnTo>
                  <a:close/>
                </a:path>
                <a:path w="5207000" h="2713354">
                  <a:moveTo>
                    <a:pt x="1113398" y="1570560"/>
                  </a:moveTo>
                  <a:lnTo>
                    <a:pt x="1067042" y="1570560"/>
                  </a:lnTo>
                  <a:lnTo>
                    <a:pt x="1020881" y="1575277"/>
                  </a:lnTo>
                  <a:lnTo>
                    <a:pt x="975306" y="1584712"/>
                  </a:lnTo>
                  <a:lnTo>
                    <a:pt x="930708" y="1598863"/>
                  </a:lnTo>
                  <a:lnTo>
                    <a:pt x="887477" y="1617733"/>
                  </a:lnTo>
                  <a:lnTo>
                    <a:pt x="846005" y="1641319"/>
                  </a:lnTo>
                  <a:lnTo>
                    <a:pt x="806680" y="1669623"/>
                  </a:lnTo>
                  <a:lnTo>
                    <a:pt x="769896" y="1702644"/>
                  </a:lnTo>
                  <a:lnTo>
                    <a:pt x="133778" y="2338761"/>
                  </a:lnTo>
                  <a:lnTo>
                    <a:pt x="102424" y="2373451"/>
                  </a:lnTo>
                  <a:lnTo>
                    <a:pt x="75250" y="2410413"/>
                  </a:lnTo>
                  <a:lnTo>
                    <a:pt x="52257" y="2449325"/>
                  </a:lnTo>
                  <a:lnTo>
                    <a:pt x="33444" y="2489859"/>
                  </a:lnTo>
                  <a:lnTo>
                    <a:pt x="18812" y="2531693"/>
                  </a:lnTo>
                  <a:lnTo>
                    <a:pt x="8361" y="2574501"/>
                  </a:lnTo>
                  <a:lnTo>
                    <a:pt x="2090" y="2617958"/>
                  </a:lnTo>
                  <a:lnTo>
                    <a:pt x="0" y="2661740"/>
                  </a:lnTo>
                  <a:lnTo>
                    <a:pt x="2090" y="2705521"/>
                  </a:lnTo>
                  <a:lnTo>
                    <a:pt x="3196" y="2713189"/>
                  </a:lnTo>
                  <a:lnTo>
                    <a:pt x="2421117" y="2713189"/>
                  </a:lnTo>
                  <a:lnTo>
                    <a:pt x="1410535" y="1702644"/>
                  </a:lnTo>
                  <a:lnTo>
                    <a:pt x="1373752" y="1669623"/>
                  </a:lnTo>
                  <a:lnTo>
                    <a:pt x="1334430" y="1641319"/>
                  </a:lnTo>
                  <a:lnTo>
                    <a:pt x="1292959" y="1617733"/>
                  </a:lnTo>
                  <a:lnTo>
                    <a:pt x="1249729" y="1598863"/>
                  </a:lnTo>
                  <a:lnTo>
                    <a:pt x="1205132" y="1584712"/>
                  </a:lnTo>
                  <a:lnTo>
                    <a:pt x="1159558" y="1575277"/>
                  </a:lnTo>
                  <a:lnTo>
                    <a:pt x="1113398" y="1570560"/>
                  </a:lnTo>
                  <a:close/>
                </a:path>
              </a:pathLst>
            </a:custGeom>
            <a:solidFill>
              <a:srgbClr val="63BC47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078B6C69-6A5B-4489-B0E0-2F5B1BAB84A0}"/>
                </a:ext>
              </a:extLst>
            </p:cNvPr>
            <p:cNvSpPr/>
            <p:nvPr/>
          </p:nvSpPr>
          <p:spPr>
            <a:xfrm>
              <a:off x="7076834" y="1479232"/>
              <a:ext cx="2065020" cy="2326958"/>
            </a:xfrm>
            <a:custGeom>
              <a:avLst/>
              <a:gdLst/>
              <a:ahLst/>
              <a:cxnLst/>
              <a:rect l="l" t="t" r="r" b="b"/>
              <a:pathLst>
                <a:path w="2753359" h="3102610">
                  <a:moveTo>
                    <a:pt x="1283144" y="0"/>
                  </a:moveTo>
                  <a:lnTo>
                    <a:pt x="0" y="1283131"/>
                  </a:lnTo>
                  <a:lnTo>
                    <a:pt x="1823453" y="3102229"/>
                  </a:lnTo>
                  <a:lnTo>
                    <a:pt x="2753171" y="2172495"/>
                  </a:lnTo>
                  <a:lnTo>
                    <a:pt x="2753171" y="1470047"/>
                  </a:lnTo>
                  <a:lnTo>
                    <a:pt x="1283144" y="0"/>
                  </a:lnTo>
                  <a:close/>
                </a:path>
              </a:pathLst>
            </a:custGeom>
            <a:solidFill>
              <a:srgbClr val="73A1D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F6374C9-E035-48F0-A6CE-F1A607B000C3}"/>
                </a:ext>
              </a:extLst>
            </p:cNvPr>
            <p:cNvSpPr/>
            <p:nvPr/>
          </p:nvSpPr>
          <p:spPr>
            <a:xfrm>
              <a:off x="6112172" y="1479233"/>
              <a:ext cx="1927384" cy="962501"/>
            </a:xfrm>
            <a:custGeom>
              <a:avLst/>
              <a:gdLst/>
              <a:ahLst/>
              <a:cxnLst/>
              <a:rect l="l" t="t" r="r" b="b"/>
              <a:pathLst>
                <a:path w="2569845" h="1283335">
                  <a:moveTo>
                    <a:pt x="2569362" y="0"/>
                  </a:moveTo>
                  <a:lnTo>
                    <a:pt x="0" y="0"/>
                  </a:lnTo>
                  <a:lnTo>
                    <a:pt x="1286217" y="1283131"/>
                  </a:lnTo>
                  <a:lnTo>
                    <a:pt x="2569362" y="0"/>
                  </a:lnTo>
                  <a:close/>
                </a:path>
              </a:pathLst>
            </a:custGeom>
            <a:solidFill>
              <a:srgbClr val="587BA3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7C5816B-8F4B-4824-BE9E-10FD597F8A42}"/>
                </a:ext>
              </a:extLst>
            </p:cNvPr>
            <p:cNvSpPr/>
            <p:nvPr/>
          </p:nvSpPr>
          <p:spPr>
            <a:xfrm>
              <a:off x="8444428" y="3108608"/>
              <a:ext cx="697706" cy="1393031"/>
            </a:xfrm>
            <a:custGeom>
              <a:avLst/>
              <a:gdLst/>
              <a:ahLst/>
              <a:cxnLst/>
              <a:rect l="l" t="t" r="r" b="b"/>
              <a:pathLst>
                <a:path w="930275" h="1857375">
                  <a:moveTo>
                    <a:pt x="929716" y="0"/>
                  </a:moveTo>
                  <a:lnTo>
                    <a:pt x="0" y="929734"/>
                  </a:lnTo>
                  <a:lnTo>
                    <a:pt x="929716" y="1857239"/>
                  </a:lnTo>
                  <a:lnTo>
                    <a:pt x="929716" y="0"/>
                  </a:lnTo>
                  <a:close/>
                </a:path>
              </a:pathLst>
            </a:custGeom>
            <a:solidFill>
              <a:srgbClr val="2F8F4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7773F4-ACD8-4CF5-936B-39D7CF6B1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5506397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5504733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924397"/>
            <a:ext cx="5504733" cy="2266412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C5F2F-7D9E-47FF-9040-61274C9D4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C2D74A-6C60-422D-9AB5-626A60EF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0212" y="1834605"/>
            <a:ext cx="8840788" cy="1248464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B3134-E139-46F3-9E5C-979FE5E25B94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4B8CCA"/>
          </a:solidFill>
          <a:ln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D21689-AC2D-44D0-B2F0-8D5EEAE6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929611-7A0D-42B0-86C6-6DC3696D0B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84FC2-26B9-495A-97FF-C2A47C9AD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667D-700C-42FE-8F08-BCB8D962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F13-4197-468C-97EE-CD815F0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587D8-1876-4FFB-B1FA-81F76F8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F1CC2-E771-4190-955F-B50F67E1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48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714A7-2F47-48B1-957D-DDACEC27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93D4-1C84-4477-A6D0-A63A8350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391"/>
            <a:ext cx="10515600" cy="379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6747-0930-45DA-98D9-820AF75FCE7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PH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people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47A04EE8-DB1D-4899-ABFF-52B9CB55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30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5CAFA0-2965-4A84-9BA1-638F3B103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68716" cy="6368716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BDCFBF6-5D47-4B7B-B0F6-1B3B01EE187F}"/>
              </a:ext>
            </a:extLst>
          </p:cNvPr>
          <p:cNvSpPr txBox="1"/>
          <p:nvPr/>
        </p:nvSpPr>
        <p:spPr>
          <a:xfrm>
            <a:off x="443548" y="1958417"/>
            <a:ext cx="5652452" cy="3045129"/>
          </a:xfrm>
          <a:prstGeom prst="rect">
            <a:avLst/>
          </a:prstGeom>
        </p:spPr>
        <p:txBody>
          <a:bodyPr vert="horz" wrap="square" lIns="0" tIns="135255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Dynacare Insurance Solutions Order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Guide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D7EF14-F267-4202-8D34-F7404F59AC1C}"/>
              </a:ext>
            </a:extLst>
          </p:cNvPr>
          <p:cNvSpPr/>
          <p:nvPr/>
        </p:nvSpPr>
        <p:spPr>
          <a:xfrm>
            <a:off x="3711491" y="318435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E8DD3C-83A4-4C3F-A19B-FAD070B3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47" y="653821"/>
            <a:ext cx="2963857" cy="5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DIS Order Tracker Access</a:t>
            </a: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8FCAB-D9B1-482C-B51C-DF91E37E1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rgbClr val="73C153"/>
                </a:solidFill>
              </a:rPr>
              <a:t>via iCare with one click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69C95-97EE-462E-A991-91CDC78C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9" y="1979923"/>
            <a:ext cx="10995741" cy="3657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FEA15-31A6-46D6-A44E-9993C6008297}"/>
              </a:ext>
            </a:extLst>
          </p:cNvPr>
          <p:cNvSpPr/>
          <p:nvPr/>
        </p:nvSpPr>
        <p:spPr>
          <a:xfrm>
            <a:off x="6072340" y="2711302"/>
            <a:ext cx="3507596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EBBD9-72C8-434E-B701-84128BF6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Status Updates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6C6A6-E8A1-433F-ADB4-98CEBFC6A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73C153"/>
                </a:solidFill>
              </a:rPr>
              <a:t>in Real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D6D56-E268-4393-9687-C0B5D429D089}"/>
              </a:ext>
            </a:extLst>
          </p:cNvPr>
          <p:cNvSpPr txBox="1"/>
          <p:nvPr/>
        </p:nvSpPr>
        <p:spPr>
          <a:xfrm>
            <a:off x="482030" y="1649868"/>
            <a:ext cx="3281446" cy="2580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</a:pPr>
            <a:r>
              <a:rPr lang="en-US" sz="1600" dirty="0"/>
              <a:t>Advisors will be able to search for the most up to date status of an order by providing the following information: </a:t>
            </a:r>
          </a:p>
          <a:p>
            <a:pPr marL="28892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iCare Order # </a:t>
            </a:r>
            <a:r>
              <a:rPr lang="en-US" sz="1600" b="1" dirty="0"/>
              <a:t>OR</a:t>
            </a:r>
            <a:r>
              <a:rPr lang="en-US" sz="1600" dirty="0"/>
              <a:t> Policy #</a:t>
            </a:r>
          </a:p>
          <a:p>
            <a:pPr marL="28892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Applicants DOB </a:t>
            </a:r>
            <a:r>
              <a:rPr lang="en-US" sz="1600" b="1" dirty="0"/>
              <a:t>AND</a:t>
            </a:r>
            <a:r>
              <a:rPr lang="en-US" sz="1600" dirty="0"/>
              <a:t> Applicants Last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70D85-05CE-4289-90E4-1445D0B1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76" y="1895597"/>
            <a:ext cx="7685893" cy="331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7CE0-0C8E-41FB-9003-08467889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0" y="2128052"/>
            <a:ext cx="10726960" cy="260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392AB6-B072-4DDF-A4C9-13844CFB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Status of Orders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B2188-2778-4D88-BF55-643A9028E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3C153"/>
                </a:solidFill>
              </a:rPr>
              <a:t>placed by a third party</a:t>
            </a:r>
          </a:p>
        </p:txBody>
      </p:sp>
    </p:spTree>
    <p:extLst>
      <p:ext uri="{BB962C8B-B14F-4D97-AF65-F5344CB8AC3E}">
        <p14:creationId xmlns:p14="http://schemas.microsoft.com/office/powerpoint/2010/main" val="17664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C88B8-DC29-4209-9BE4-25473620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14" y="1659493"/>
            <a:ext cx="10339449" cy="4147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392AB6-B072-4DDF-A4C9-13844CFB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6D6E71"/>
                </a:solidFill>
              </a:rPr>
              <a:t>Click on </a:t>
            </a:r>
            <a:r>
              <a:rPr lang="en-US" dirty="0">
                <a:solidFill>
                  <a:srgbClr val="6D6E71"/>
                </a:solidFill>
              </a:rPr>
              <a:t>T</a:t>
            </a:r>
            <a:r>
              <a:rPr lang="en-US" sz="2800" b="0" dirty="0">
                <a:solidFill>
                  <a:srgbClr val="6D6E71"/>
                </a:solidFill>
              </a:rPr>
              <a:t>he </a:t>
            </a:r>
            <a:r>
              <a:rPr lang="en-US" dirty="0">
                <a:solidFill>
                  <a:srgbClr val="6D6E71"/>
                </a:solidFill>
              </a:rPr>
              <a:t>A</a:t>
            </a:r>
            <a:r>
              <a:rPr lang="en-US" sz="2800" b="0" dirty="0">
                <a:solidFill>
                  <a:srgbClr val="6D6E71"/>
                </a:solidFill>
              </a:rPr>
              <a:t>rrow for An Expanded </a:t>
            </a:r>
            <a:r>
              <a:rPr lang="en-US" dirty="0">
                <a:solidFill>
                  <a:srgbClr val="6D6E71"/>
                </a:solidFill>
              </a:rPr>
              <a:t>V</a:t>
            </a:r>
            <a:r>
              <a:rPr lang="en-US" sz="2800" b="0" dirty="0">
                <a:solidFill>
                  <a:srgbClr val="6D6E71"/>
                </a:solidFill>
              </a:rPr>
              <a:t>iew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B2188-2778-4D88-BF55-643A9028E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3C153"/>
                </a:solidFill>
              </a:rPr>
              <a:t>Order Status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4CC30-0CF6-43F9-AB5F-7B894C7A6BD1}"/>
              </a:ext>
            </a:extLst>
          </p:cNvPr>
          <p:cNvSpPr/>
          <p:nvPr/>
        </p:nvSpPr>
        <p:spPr>
          <a:xfrm>
            <a:off x="819397" y="3135087"/>
            <a:ext cx="581891" cy="427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Weekly Email </a:t>
            </a:r>
            <a:r>
              <a:rPr lang="en-US" dirty="0">
                <a:solidFill>
                  <a:srgbClr val="6D6E71"/>
                </a:solidFill>
              </a:rPr>
              <a:t>U</a:t>
            </a:r>
            <a:r>
              <a:rPr lang="en-US" sz="2800" b="0" dirty="0">
                <a:solidFill>
                  <a:srgbClr val="6D6E71"/>
                </a:solidFill>
              </a:rPr>
              <a:t>pdates</a:t>
            </a:r>
            <a:br>
              <a:rPr lang="en-US" sz="2800" b="0" dirty="0">
                <a:solidFill>
                  <a:srgbClr val="6D6E71"/>
                </a:solidFill>
              </a:rPr>
            </a:b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D876-3909-4020-982D-2939B20CC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3C153"/>
                </a:solidFill>
              </a:rPr>
              <a:t>f</a:t>
            </a:r>
            <a:r>
              <a:rPr lang="en-US" sz="1800" b="0">
                <a:solidFill>
                  <a:srgbClr val="73C153"/>
                </a:solidFill>
              </a:rPr>
              <a:t>or </a:t>
            </a:r>
            <a:r>
              <a:rPr lang="en-US" sz="1800" b="0" dirty="0">
                <a:solidFill>
                  <a:srgbClr val="73C153"/>
                </a:solidFill>
              </a:rPr>
              <a:t>orders marked under your favorite list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A508A6-2E62-423F-89CD-0C7D1F3770EF}"/>
              </a:ext>
            </a:extLst>
          </p:cNvPr>
          <p:cNvGrpSpPr/>
          <p:nvPr/>
        </p:nvGrpSpPr>
        <p:grpSpPr>
          <a:xfrm>
            <a:off x="1042749" y="2189047"/>
            <a:ext cx="10226212" cy="2479906"/>
            <a:chOff x="596961" y="1735959"/>
            <a:chExt cx="10774689" cy="27981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9C236B-E935-49D1-B46A-E17975D25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61" y="1735959"/>
              <a:ext cx="10774689" cy="27862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7FC1C8-E784-41B8-989D-532324E7F7D1}"/>
                </a:ext>
              </a:extLst>
            </p:cNvPr>
            <p:cNvSpPr/>
            <p:nvPr/>
          </p:nvSpPr>
          <p:spPr>
            <a:xfrm>
              <a:off x="10222026" y="3576923"/>
              <a:ext cx="1029903" cy="957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3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Order Tracking Summary Report</a:t>
            </a:r>
            <a:br>
              <a:rPr lang="en-US" sz="2800" b="0" dirty="0">
                <a:solidFill>
                  <a:srgbClr val="6D6E71"/>
                </a:solidFill>
              </a:rPr>
            </a:b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CABB-3D82-4002-9E6C-7BEC417FF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rgbClr val="73C153"/>
                </a:solidFill>
              </a:rPr>
              <a:t>Email samp</a:t>
            </a:r>
            <a:r>
              <a:rPr lang="en-US" dirty="0">
                <a:solidFill>
                  <a:srgbClr val="73C153"/>
                </a:solidFill>
              </a:rPr>
              <a:t>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F3D14-963A-40C4-8366-F863B745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9" y="1659493"/>
            <a:ext cx="4270073" cy="454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82932-DCC8-43B5-A2EA-75B63B29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68" y="2735336"/>
            <a:ext cx="707929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5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4D8A2-1162-4B0F-851B-7E8B80D82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  <a:p>
            <a:r>
              <a:rPr lang="en-CA" dirty="0"/>
              <a:t>Questions?</a:t>
            </a:r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E790-1B83-4E50-8C51-EB8FE8D52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" r="2430"/>
          <a:stretch/>
        </p:blipFill>
        <p:spPr>
          <a:xfrm>
            <a:off x="8893740" y="5653138"/>
            <a:ext cx="32918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D6E71"/>
      </a:dk1>
      <a:lt1>
        <a:sysClr val="window" lastClr="FFFFFF"/>
      </a:lt1>
      <a:dk2>
        <a:srgbClr val="6D6E71"/>
      </a:dk2>
      <a:lt2>
        <a:srgbClr val="F2F2F2"/>
      </a:lt2>
      <a:accent1>
        <a:srgbClr val="78BE20"/>
      </a:accent1>
      <a:accent2>
        <a:srgbClr val="FCB53B"/>
      </a:accent2>
      <a:accent3>
        <a:srgbClr val="00B5D1"/>
      </a:accent3>
      <a:accent4>
        <a:srgbClr val="0070C0"/>
      </a:accent4>
      <a:accent5>
        <a:srgbClr val="9D6DCD"/>
      </a:accent5>
      <a:accent6>
        <a:srgbClr val="FFD811"/>
      </a:accent6>
      <a:hlink>
        <a:srgbClr val="00B5D1"/>
      </a:hlink>
      <a:folHlink>
        <a:srgbClr val="FCB53B"/>
      </a:folHlink>
    </a:clrScheme>
    <a:fontScheme name="Headline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16358</TotalTime>
  <Words>105</Words>
  <Application>Microsoft Office PowerPoint</Application>
  <PresentationFormat>Widescreen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Office Theme</vt:lpstr>
      <vt:lpstr>PowerPoint Presentation</vt:lpstr>
      <vt:lpstr>DIS Order Tracker Access</vt:lpstr>
      <vt:lpstr>Order Status Updates</vt:lpstr>
      <vt:lpstr>View Status of Orders</vt:lpstr>
      <vt:lpstr>Click on The Arrow for An Expanded View</vt:lpstr>
      <vt:lpstr>Weekly Email Updates </vt:lpstr>
      <vt:lpstr>Order Tracking Summary Report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Viloria</dc:creator>
  <cp:lastModifiedBy>Melissa Moncrieff</cp:lastModifiedBy>
  <cp:revision>167</cp:revision>
  <dcterms:created xsi:type="dcterms:W3CDTF">2021-07-22T14:08:33Z</dcterms:created>
  <dcterms:modified xsi:type="dcterms:W3CDTF">2023-05-08T16:19:02Z</dcterms:modified>
</cp:coreProperties>
</file>